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embeddedFontLst>
    <p:embeddedFont>
      <p:font typeface="Montserrat" panose="00000500000000000000" pitchFamily="2" charset="0"/>
      <p:regular r:id="rId7"/>
    </p:embeddedFont>
  </p:embeddedFontLst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7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5207" autoAdjust="0"/>
  </p:normalViewPr>
  <p:slideViewPr>
    <p:cSldViewPr snapToGrid="0">
      <p:cViewPr varScale="1">
        <p:scale>
          <a:sx n="98" d="100"/>
          <a:sy n="98" d="100"/>
        </p:scale>
        <p:origin x="262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853333-C0DF-4A37-37BA-FBE477D668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7A0FF-63F0-E1AA-45E6-D5A1A45C405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22FC588-20D2-4ABA-B92F-B85EFFDFEEF9}" type="datetimeFigureOut">
              <a:rPr lang="hr-HR"/>
              <a:pPr>
                <a:defRPr/>
              </a:pPr>
              <a:t>18.7.2025.</a:t>
            </a:fld>
            <a:endParaRPr lang="hr-H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38012F0-ECD5-C462-FE7D-2FCD51A50D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04DC2CC-BD59-3194-1044-E717D4C5EB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73DC5-1794-FD7E-2463-437F8EF2B3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6F800-D688-5ADE-87D8-A3B877954D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A9723D-CD8C-47C8-8637-B59A465C01E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E8EAA51-D7E0-F94D-3741-A1584CB5AC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0838AFD-7ED5-8595-0353-2EEDEC886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5E364DBF-7E49-637F-ED56-431AFEABF5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68B2A6E-D2F4-4C7D-BB92-5791BC15850A}" type="slidenum">
              <a:rPr lang="hr-HR" altLang="sr-Latn-R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46987-E7B0-78C6-3ADA-66E747E72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9D368-D607-41C1-8669-213983D5E9E8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B957E-D957-682A-99A4-B09A93833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93263-6640-0677-089B-8C095618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51A3B-82B5-4C48-BE60-54B6363F58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297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4D8FC-538D-3EFF-C9E4-EC4D1E54A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593C0-B5B2-4CF5-B32C-8BE6254A4E72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59172-5662-EADC-04CB-EBA448756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A17C2-78CC-9924-7E65-650D5AF1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4CAE9-BAA9-4EBB-ACFD-96F66EDE59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065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9448D-F61F-0138-E677-D3A161FB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54C16-6EF1-4F5E-94F0-9ABCBC613F87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8273D-BA3D-ACDB-8B21-CA4F3BEE1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F7665-9248-2E5F-E782-15D190B0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2B110-32A1-4AB4-9F4A-76E868E98F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480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021C0-76DC-F86F-A38F-BF42078C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7EDE5-0647-4DFF-9263-D6F0C2796770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7C638-57A5-6A9C-F4A5-94E4A9628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A2CA5-8871-7E38-E6C1-236959E3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4D6E7-BF1A-46DE-BBBB-4AE089CE15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78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41F20-148B-38E6-9E1B-356812A3C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29B10-DB4E-4FB6-9941-89AFDA71244D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3D15C-56F0-36C2-9D59-3A00BF45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4F9EE-21E3-AE91-80CC-827E9677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17727-26B0-4147-83B6-A969179826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33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A438F57-C2B4-E607-F80F-5E6D1AC6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C1F1-1637-413A-AB83-80F7D045CBF6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C70DCD2-E212-17D6-65F3-0F36EA4EB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4C04FE-2C9A-FB53-5868-10A34C2DA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1A92B-FD10-4F94-9CA1-85E5DB4703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510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73795D-0417-0D67-6F75-07ABD9CDF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71D2D-9B85-45C0-A9AD-D1086ED0C75B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76F6980-4A1A-582A-9B91-7E74D42E2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4FD1242-7070-A345-FE55-E43C41A3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5ABBD-29FA-42F3-BB58-B0FEC25789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665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7F917AA-5361-E5DE-BABD-19B37176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01ED1-9E0E-44B6-B7CB-360B19310641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F2EB0A8-9584-B140-532E-073B11C83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25A0C4-155D-92D4-8D88-322FAD622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C858D-940C-48AB-9763-540679EFF6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7429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EEFBE5B-9FBA-8E13-5D51-972FDDF6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2F79-9E5D-4E4F-8572-4DB191B29C6D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EED825-97CC-A962-73E3-9B15A234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5F9E0C8-320F-5A5F-3B4E-F3B01E7F2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272D-3B38-44F3-B467-64B097DD22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960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138C6A-0477-8A9F-D6FA-B90197052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F7BE9-9B35-4293-B36D-8EE33C8D69A7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227098-3505-F376-B4A5-971D6B7A6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04E398-B05A-34DA-9DDE-FB2652831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7A5C2-98DD-4011-B96C-36CEF53292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5396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F21B13-6780-F558-F613-FDB277FA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59DE-EA24-46F4-A740-8A0294A05690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D24A05-9335-F3DB-177F-1DE889B37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22A523-CD7C-7406-5240-97B80AC6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B7FDC-3920-4010-AA45-9FEA5FB311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866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1114A59-1586-5293-C6CD-258D9504B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hr-HR" altLang="sr-Latn-R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92712F0-EBE5-BF1B-AC73-80781049E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hr-HR" alt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2280B-D8F9-90B2-42F0-30D2B433A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CBD008-40A8-4030-8BAF-538DC408D3AB}" type="datetimeFigureOut">
              <a:rPr lang="en-GB"/>
              <a:pPr>
                <a:defRPr/>
              </a:pPr>
              <a:t>18/07/2025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3F704-75B0-AA16-0FAF-5B251BD75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D9C2E-8C9D-2769-0EC4-DE733B007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26084-8FDE-47E0-821C-7107E91FC1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BF2A070D-C6BB-2696-DF84-8AA665E7AE0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627188"/>
            <a:ext cx="9144000" cy="2387600"/>
          </a:xfrm>
        </p:spPr>
        <p:txBody>
          <a:bodyPr/>
          <a:lstStyle/>
          <a:p>
            <a:pPr algn="l" eaLnBrk="1" hangingPunct="1"/>
            <a:r>
              <a:rPr lang="en-US" altLang="en-US" sz="4800" b="1">
                <a:solidFill>
                  <a:srgbClr val="3B7DBD"/>
                </a:solidFill>
                <a:latin typeface="Montserrat" panose="00000500000000000000" pitchFamily="2" charset="0"/>
              </a:rPr>
              <a:t>Title of the extended abstract</a:t>
            </a:r>
            <a:br>
              <a:rPr lang="en-US" altLang="en-US" sz="4800" b="1">
                <a:solidFill>
                  <a:srgbClr val="3B7DBD"/>
                </a:solidFill>
                <a:latin typeface="Montserrat" panose="00000500000000000000" pitchFamily="2" charset="0"/>
              </a:rPr>
            </a:br>
            <a:r>
              <a:rPr lang="en-US" altLang="en-US" sz="4800" b="1">
                <a:solidFill>
                  <a:srgbClr val="3B7DBD"/>
                </a:solidFill>
                <a:latin typeface="Montserrat" panose="00000500000000000000" pitchFamily="2" charset="0"/>
              </a:rPr>
              <a:t>(one or two lines)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148D7297-718A-38C4-4EDE-BFFE1B1522B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4268788"/>
            <a:ext cx="9144000" cy="1654175"/>
          </a:xfrm>
        </p:spPr>
        <p:txBody>
          <a:bodyPr/>
          <a:lstStyle/>
          <a:p>
            <a:pPr lvl="1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Student: Student's name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Advisor: Advisor's name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Affiliations and contact (e-mail) info</a:t>
            </a:r>
          </a:p>
        </p:txBody>
      </p:sp>
      <p:sp>
        <p:nvSpPr>
          <p:cNvPr id="3076" name="TextBox 7">
            <a:extLst>
              <a:ext uri="{FF2B5EF4-FFF2-40B4-BE49-F238E27FC236}">
                <a16:creationId xmlns:a16="http://schemas.microsoft.com/office/drawing/2014/main" id="{181126A3-4049-6053-87B7-76A89DDD4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6057900"/>
            <a:ext cx="11220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800" b="1">
                <a:solidFill>
                  <a:srgbClr val="494949"/>
                </a:solidFill>
                <a:latin typeface="Montserrat" panose="00000500000000000000" pitchFamily="2" charset="0"/>
              </a:rPr>
              <a:t>PhD Forum @ SoftCOM 2025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b="1">
                <a:solidFill>
                  <a:srgbClr val="494949"/>
                </a:solidFill>
                <a:latin typeface="Montserrat" panose="00000500000000000000" pitchFamily="2" charset="0"/>
              </a:rPr>
              <a:t>The 33rd International Conference on Software, Telecommunications and Computer Networks, Split, Croatia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b="1">
                <a:solidFill>
                  <a:srgbClr val="494949"/>
                </a:solidFill>
                <a:latin typeface="Montserrat" panose="00000500000000000000" pitchFamily="2" charset="0"/>
              </a:rPr>
              <a:t>v</a:t>
            </a:r>
            <a:br>
              <a:rPr lang="en-US" altLang="en-US" sz="1400" b="1">
                <a:solidFill>
                  <a:srgbClr val="494949"/>
                </a:solidFill>
                <a:latin typeface="Montserrat" panose="00000500000000000000" pitchFamily="2" charset="0"/>
              </a:rPr>
            </a:br>
            <a:endParaRPr lang="en-US" altLang="en-US" sz="1400">
              <a:solidFill>
                <a:srgbClr val="222222"/>
              </a:solidFill>
              <a:latin typeface="Montserrat" panose="00000500000000000000" pitchFamily="2" charset="0"/>
            </a:endParaRPr>
          </a:p>
        </p:txBody>
      </p:sp>
      <p:sp>
        <p:nvSpPr>
          <p:cNvPr id="3077" name="TextBox 4">
            <a:extLst>
              <a:ext uri="{FF2B5EF4-FFF2-40B4-BE49-F238E27FC236}">
                <a16:creationId xmlns:a16="http://schemas.microsoft.com/office/drawing/2014/main" id="{E5CD68B8-88C3-FADF-610C-6EC77A2F8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6850" y="292100"/>
            <a:ext cx="2619375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(optional) </a:t>
            </a:r>
            <a:br>
              <a:rPr lang="en-US" altLang="en-US" sz="1800">
                <a:latin typeface="Calibri" panose="020F0502020204030204" pitchFamily="34" charset="0"/>
              </a:rPr>
            </a:br>
            <a:r>
              <a:rPr lang="en-US" altLang="en-US" sz="1800">
                <a:latin typeface="Calibri" panose="020F0502020204030204" pitchFamily="34" charset="0"/>
              </a:rPr>
              <a:t>Logo of your lab, funded project, etc.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3078" name="TextBox 4">
            <a:extLst>
              <a:ext uri="{FF2B5EF4-FFF2-40B4-BE49-F238E27FC236}">
                <a16:creationId xmlns:a16="http://schemas.microsoft.com/office/drawing/2014/main" id="{3939FB09-9A7D-AACF-7BC3-D135AB618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292100"/>
            <a:ext cx="2619375" cy="9239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</a:rPr>
              <a:t>(optional) </a:t>
            </a:r>
            <a:br>
              <a:rPr lang="en-US" altLang="en-US" sz="1800">
                <a:latin typeface="Calibri" panose="020F0502020204030204" pitchFamily="34" charset="0"/>
              </a:rPr>
            </a:br>
            <a:r>
              <a:rPr lang="en-US" altLang="en-US" sz="1800">
                <a:latin typeface="Calibri" panose="020F0502020204030204" pitchFamily="34" charset="0"/>
              </a:rPr>
              <a:t>Logo of your university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A3E898F-E597-1D6E-8E01-2E8AD1C0B3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3B7DBD"/>
                </a:solidFill>
                <a:latin typeface="Montserrat" panose="00000500000000000000" pitchFamily="2" charset="0"/>
              </a:rPr>
              <a:t>Slide 1 – about the content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9B73C31F-E7A2-EF4A-8D16-CD19080481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🧪 Slides 1–3 after the title slide – Research Content</a:t>
            </a:r>
          </a:p>
          <a:p>
            <a:pPr marL="457200" lvl="1" indent="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Cover the following elements (in any structure you prefer):</a:t>
            </a:r>
          </a:p>
          <a:p>
            <a:pPr marL="457200" lvl="1" indent="0" eaLnBrk="1" fontAlgn="auto" hangingPunct="1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you do (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Problem description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you do it (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you do it (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What’s new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or better about your approach (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Results / Contribution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C9B9316-DFE2-C570-6024-E2FB5D043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3B7DBD"/>
                </a:solidFill>
                <a:latin typeface="Montserrat" panose="00000500000000000000" pitchFamily="2" charset="0"/>
              </a:rPr>
              <a:t>Slide </a:t>
            </a:r>
            <a:r>
              <a:rPr lang="hr-HR" altLang="en-US" b="1" dirty="0">
                <a:solidFill>
                  <a:srgbClr val="3B7DBD"/>
                </a:solidFill>
                <a:latin typeface="Montserrat" panose="00000500000000000000" pitchFamily="2" charset="0"/>
              </a:rPr>
              <a:t>2</a:t>
            </a:r>
            <a:r>
              <a:rPr lang="en-US" altLang="en-US" b="1" dirty="0">
                <a:solidFill>
                  <a:srgbClr val="3B7DBD"/>
                </a:solidFill>
                <a:latin typeface="Montserrat" panose="00000500000000000000" pitchFamily="2" charset="0"/>
              </a:rPr>
              <a:t> – about the timing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A56793BC-4ED6-F654-719D-9903B03BFC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⏱️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Each pitch talk is strictly limited to 2 minutes.</a:t>
            </a:r>
          </a:p>
          <a:p>
            <a:pPr eaLnBrk="1" hangingPunct="1">
              <a:lnSpc>
                <a:spcPct val="100000"/>
              </a:lnSpc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Please keep in mind: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time limit will be strictly enforced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If a speaker exceeds the limit, the session chair will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immediately end the presentation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Plan your delivery to stay within the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2-minute window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D7B5B89-7D61-658E-4204-64BE82079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3B7DBD"/>
                </a:solidFill>
                <a:latin typeface="Montserrat" panose="00000500000000000000" pitchFamily="2" charset="0"/>
              </a:rPr>
              <a:t>Slide </a:t>
            </a:r>
            <a:r>
              <a:rPr lang="hr-HR" altLang="en-US" b="1" dirty="0">
                <a:solidFill>
                  <a:srgbClr val="3B7DBD"/>
                </a:solidFill>
                <a:latin typeface="Montserrat" panose="00000500000000000000" pitchFamily="2" charset="0"/>
              </a:rPr>
              <a:t>3</a:t>
            </a:r>
            <a:r>
              <a:rPr lang="en-US" altLang="en-US" b="1" dirty="0">
                <a:solidFill>
                  <a:srgbClr val="3B7DBD"/>
                </a:solidFill>
                <a:latin typeface="Montserrat" panose="00000500000000000000" pitchFamily="2" charset="0"/>
              </a:rPr>
              <a:t> – about the presentation flow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86C3052C-BCC1-14F7-DDFF-22D7ADDD59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📋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Presentation Order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All pitch talks will be delivered consecutively in alphabetical order.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schedule will be available in the official conference program.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▶️ Presentation Format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Presentations will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begin immediately one after the other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No Q&amp;A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will take place during the pitch session.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🧾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Discussion Opportunity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You will have the chance to discuss your work in detail during the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poster session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that follows.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265</Words>
  <Application>Microsoft Office PowerPoint</Application>
  <PresentationFormat>Widescreen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Montserrat</vt:lpstr>
      <vt:lpstr>Arial</vt:lpstr>
      <vt:lpstr>Aptos Display</vt:lpstr>
      <vt:lpstr>Calibri</vt:lpstr>
      <vt:lpstr>Office Theme</vt:lpstr>
      <vt:lpstr>Title of the extended abstract (one or two lines)</vt:lpstr>
      <vt:lpstr>Slide 1 – about the content</vt:lpstr>
      <vt:lpstr>Slide 2 – about the timing</vt:lpstr>
      <vt:lpstr>Slide 3 – about the presentation 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2025-07-18T17:07:19Z</dcterms:created>
  <dcterms:modified xsi:type="dcterms:W3CDTF">2025-07-18T17:11:57Z</dcterms:modified>
</cp:coreProperties>
</file>